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Halloween"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p:restoredTop sz="94966"/>
  </p:normalViewPr>
  <p:slideViewPr>
    <p:cSldViewPr snapToGrid="0" snapToObjects="1" showGuides="1">
      <p:cViewPr varScale="1">
        <p:scale>
          <a:sx n="81" d="100"/>
          <a:sy n="81" d="100"/>
        </p:scale>
        <p:origin x="2752" y="18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13.12.22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13.12.22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C497BD3D-E17A-0E2A-9D78-CD1EF718AC45}"/>
              </a:ext>
            </a:extLst>
          </p:cNvPr>
          <p:cNvPicPr>
            <a:picLocks noChangeAspect="1"/>
          </p:cNvPicPr>
          <p:nvPr userDrawn="1"/>
        </p:nvPicPr>
        <p:blipFill>
          <a:blip r:embed="rId3"/>
          <a:stretch>
            <a:fillRect/>
          </a:stretch>
        </p:blipFill>
        <p:spPr>
          <a:xfrm>
            <a:off x="0" y="106296"/>
            <a:ext cx="6858000" cy="9693408"/>
          </a:xfrm>
          <a:prstGeom prst="rect">
            <a:avLst/>
          </a:prstGeom>
        </p:spPr>
      </p:pic>
      <p:pic>
        <p:nvPicPr>
          <p:cNvPr id="2" name="Bild 8">
            <a:extLst>
              <a:ext uri="{FF2B5EF4-FFF2-40B4-BE49-F238E27FC236}">
                <a16:creationId xmlns:a16="http://schemas.microsoft.com/office/drawing/2014/main" id="{099B876A-B3FD-4E5E-CC26-D495F187D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16" name="Gruppieren 15">
            <a:extLst>
              <a:ext uri="{FF2B5EF4-FFF2-40B4-BE49-F238E27FC236}">
                <a16:creationId xmlns:a16="http://schemas.microsoft.com/office/drawing/2014/main" id="{E67CE969-F610-9C44-29A5-48E2C1F47701}"/>
              </a:ext>
            </a:extLst>
          </p:cNvPr>
          <p:cNvGrpSpPr/>
          <p:nvPr userDrawn="1"/>
        </p:nvGrpSpPr>
        <p:grpSpPr>
          <a:xfrm>
            <a:off x="293565" y="4586129"/>
            <a:ext cx="3375015" cy="3323987"/>
            <a:chOff x="511038" y="2074783"/>
            <a:chExt cx="3375015" cy="3323987"/>
          </a:xfrm>
        </p:grpSpPr>
        <p:sp>
          <p:nvSpPr>
            <p:cNvPr id="17" name="Rechteck 16">
              <a:extLst>
                <a:ext uri="{FF2B5EF4-FFF2-40B4-BE49-F238E27FC236}">
                  <a16:creationId xmlns:a16="http://schemas.microsoft.com/office/drawing/2014/main" id="{81107D31-68A8-967C-D252-FF823B789ED4}"/>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Halloween-Edition.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18" name="Rechteck 17">
              <a:extLst>
                <a:ext uri="{FF2B5EF4-FFF2-40B4-BE49-F238E27FC236}">
                  <a16:creationId xmlns:a16="http://schemas.microsoft.com/office/drawing/2014/main" id="{8847D185-0C4D-250E-675F-558C63C05C4F}"/>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pielzeug, Vektorgrafiken enthält.&#10;&#10;Automatisch generierte Beschreibung">
            <a:extLst>
              <a:ext uri="{FF2B5EF4-FFF2-40B4-BE49-F238E27FC236}">
                <a16:creationId xmlns:a16="http://schemas.microsoft.com/office/drawing/2014/main" id="{850C7FFB-5CF6-7D13-61C3-10FF653DF0D9}"/>
              </a:ext>
            </a:extLst>
          </p:cNvPr>
          <p:cNvPicPr>
            <a:picLocks noChangeAspect="1"/>
          </p:cNvPicPr>
          <p:nvPr/>
        </p:nvPicPr>
        <p:blipFill>
          <a:blip r:embed="rId3"/>
          <a:stretch>
            <a:fillRect/>
          </a:stretch>
        </p:blipFill>
        <p:spPr>
          <a:xfrm>
            <a:off x="3801509" y="6645590"/>
            <a:ext cx="1703070" cy="1181100"/>
          </a:xfrm>
          <a:prstGeom prst="rect">
            <a:avLst/>
          </a:prstGeom>
        </p:spPr>
      </p:pic>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HALLOWEENFITNESS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3213775558"/>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Knie heben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err="1"/>
                        <a:t>Hampelelfe</a:t>
                      </a:r>
                      <a:endParaRPr lang="de-DE" sz="1600" b="0" dirty="0"/>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Hoch springen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Kniebeuge</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Liegestütz</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Sit-Up</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58" name="Grafik 57">
            <a:extLst>
              <a:ext uri="{FF2B5EF4-FFF2-40B4-BE49-F238E27FC236}">
                <a16:creationId xmlns:a16="http://schemas.microsoft.com/office/drawing/2014/main" id="{CA403256-504A-109A-C715-2A7B5D9CF4D5}"/>
              </a:ext>
            </a:extLst>
          </p:cNvPr>
          <p:cNvPicPr>
            <a:picLocks noChangeAspect="1"/>
          </p:cNvPicPr>
          <p:nvPr/>
        </p:nvPicPr>
        <p:blipFill>
          <a:blip r:embed="rId2"/>
          <a:stretch>
            <a:fillRect/>
          </a:stretch>
        </p:blipFill>
        <p:spPr>
          <a:xfrm>
            <a:off x="4283947" y="1432866"/>
            <a:ext cx="1589532" cy="1347724"/>
          </a:xfrm>
          <a:prstGeom prst="rect">
            <a:avLst/>
          </a:prstGeom>
        </p:spPr>
      </p:pic>
      <p:pic>
        <p:nvPicPr>
          <p:cNvPr id="59" name="Grafik 58" descr="Ein Bild, das Text enthält.&#10;&#10;Automatisch generierte Beschreibung">
            <a:extLst>
              <a:ext uri="{FF2B5EF4-FFF2-40B4-BE49-F238E27FC236}">
                <a16:creationId xmlns:a16="http://schemas.microsoft.com/office/drawing/2014/main" id="{008B9D61-4970-DA92-AB20-3F4F25450020}"/>
              </a:ext>
            </a:extLst>
          </p:cNvPr>
          <p:cNvPicPr>
            <a:picLocks noChangeAspect="1"/>
          </p:cNvPicPr>
          <p:nvPr/>
        </p:nvPicPr>
        <p:blipFill>
          <a:blip r:embed="rId3"/>
          <a:stretch>
            <a:fillRect/>
          </a:stretch>
        </p:blipFill>
        <p:spPr>
          <a:xfrm>
            <a:off x="4292331" y="2900524"/>
            <a:ext cx="1589532" cy="1198372"/>
          </a:xfrm>
          <a:prstGeom prst="rect">
            <a:avLst/>
          </a:prstGeom>
        </p:spPr>
      </p:pic>
      <p:pic>
        <p:nvPicPr>
          <p:cNvPr id="60" name="Grafik 59" descr="Ein Bild, das Text, Spielzeug, Vektorgrafiken enthält.&#10;&#10;Automatisch generierte Beschreibung">
            <a:extLst>
              <a:ext uri="{FF2B5EF4-FFF2-40B4-BE49-F238E27FC236}">
                <a16:creationId xmlns:a16="http://schemas.microsoft.com/office/drawing/2014/main" id="{CC833C0F-FA97-EFC0-AD01-4873B23CF618}"/>
              </a:ext>
            </a:extLst>
          </p:cNvPr>
          <p:cNvPicPr>
            <a:picLocks noChangeAspect="1"/>
          </p:cNvPicPr>
          <p:nvPr/>
        </p:nvPicPr>
        <p:blipFill>
          <a:blip r:embed="rId4"/>
          <a:stretch>
            <a:fillRect/>
          </a:stretch>
        </p:blipFill>
        <p:spPr>
          <a:xfrm>
            <a:off x="4227178" y="4280762"/>
            <a:ext cx="1703070" cy="1181100"/>
          </a:xfrm>
          <a:prstGeom prst="rect">
            <a:avLst/>
          </a:prstGeom>
        </p:spPr>
      </p:pic>
      <p:pic>
        <p:nvPicPr>
          <p:cNvPr id="61" name="Grafik 60">
            <a:extLst>
              <a:ext uri="{FF2B5EF4-FFF2-40B4-BE49-F238E27FC236}">
                <a16:creationId xmlns:a16="http://schemas.microsoft.com/office/drawing/2014/main" id="{209F3A79-FEE8-4521-348B-79C2F7F0F135}"/>
              </a:ext>
            </a:extLst>
          </p:cNvPr>
          <p:cNvPicPr>
            <a:picLocks noChangeAspect="1"/>
          </p:cNvPicPr>
          <p:nvPr/>
        </p:nvPicPr>
        <p:blipFill>
          <a:blip r:embed="rId5"/>
          <a:stretch>
            <a:fillRect/>
          </a:stretch>
        </p:blipFill>
        <p:spPr>
          <a:xfrm>
            <a:off x="4143612" y="5672124"/>
            <a:ext cx="1589532" cy="1105916"/>
          </a:xfrm>
          <a:prstGeom prst="rect">
            <a:avLst/>
          </a:prstGeom>
        </p:spPr>
      </p:pic>
      <p:pic>
        <p:nvPicPr>
          <p:cNvPr id="62" name="Grafik 61" descr="Ein Bild, das Text enthält.&#10;&#10;Automatisch generierte Beschreibung">
            <a:extLst>
              <a:ext uri="{FF2B5EF4-FFF2-40B4-BE49-F238E27FC236}">
                <a16:creationId xmlns:a16="http://schemas.microsoft.com/office/drawing/2014/main" id="{E18351BA-4A45-87F3-ADF5-2B7563AEA769}"/>
              </a:ext>
            </a:extLst>
          </p:cNvPr>
          <p:cNvPicPr>
            <a:picLocks noChangeAspect="1"/>
          </p:cNvPicPr>
          <p:nvPr/>
        </p:nvPicPr>
        <p:blipFill>
          <a:blip r:embed="rId6"/>
          <a:stretch>
            <a:fillRect/>
          </a:stretch>
        </p:blipFill>
        <p:spPr>
          <a:xfrm>
            <a:off x="3768454" y="8444629"/>
            <a:ext cx="2339848" cy="714756"/>
          </a:xfrm>
          <a:prstGeom prst="rect">
            <a:avLst/>
          </a:prstGeom>
        </p:spPr>
      </p:pic>
      <p:pic>
        <p:nvPicPr>
          <p:cNvPr id="63" name="Grafik 62" descr="Ein Bild, das Text, ClipArt enthält.&#10;&#10;Automatisch generierte Beschreibung">
            <a:extLst>
              <a:ext uri="{FF2B5EF4-FFF2-40B4-BE49-F238E27FC236}">
                <a16:creationId xmlns:a16="http://schemas.microsoft.com/office/drawing/2014/main" id="{65D0AF02-53FC-9265-5DFE-05C3EDE7E529}"/>
              </a:ext>
            </a:extLst>
          </p:cNvPr>
          <p:cNvPicPr>
            <a:picLocks noChangeAspect="1"/>
          </p:cNvPicPr>
          <p:nvPr/>
        </p:nvPicPr>
        <p:blipFill>
          <a:blip r:embed="rId7"/>
          <a:stretch>
            <a:fillRect/>
          </a:stretch>
        </p:blipFill>
        <p:spPr>
          <a:xfrm>
            <a:off x="4046823" y="7267495"/>
            <a:ext cx="1941576" cy="465836"/>
          </a:xfrm>
          <a:prstGeom prst="rect">
            <a:avLst/>
          </a:prstGeom>
        </p:spPr>
      </p:pic>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HALLOWEENFITNESS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Halloweenedition by WIMASU</dc:title>
  <dc:subject>Würfelfitness, Fitnessübungen, Warm-Up</dc:subject>
  <dc:creator>Veit, Walther, Werner</dc:creator>
  <cp:keywords>Würfelfitness, Fitnessübungen, Sportunterricht, Sport, Halloween</cp:keywords>
  <dc:description>© WIMASU GmbH 2022
Alle Rechte vorbehalten. Alle Nachdrucke und digitale Weitergabe nur mit  ausdrücklicher schriftlicher Genehmigung.  </dc:description>
  <cp:lastModifiedBy>Janes Veit</cp:lastModifiedBy>
  <cp:revision>492</cp:revision>
  <cp:lastPrinted>2022-12-13T10:36:34Z</cp:lastPrinted>
  <dcterms:created xsi:type="dcterms:W3CDTF">2020-05-26T08:39:00Z</dcterms:created>
  <dcterms:modified xsi:type="dcterms:W3CDTF">2022-12-13T18:16:37Z</dcterms:modified>
  <cp:category>Würfelfitness, Fitnessübungen, Sportunterricht, Sport, Halloween</cp:category>
</cp:coreProperties>
</file>